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34" r:id="rId3"/>
    <p:sldId id="337" r:id="rId4"/>
    <p:sldId id="339" r:id="rId5"/>
    <p:sldId id="267" r:id="rId6"/>
    <p:sldId id="274" r:id="rId7"/>
    <p:sldId id="258" r:id="rId8"/>
    <p:sldId id="257" r:id="rId9"/>
    <p:sldId id="261" r:id="rId10"/>
    <p:sldId id="263" r:id="rId11"/>
    <p:sldId id="264" r:id="rId12"/>
    <p:sldId id="265" r:id="rId13"/>
    <p:sldId id="266" r:id="rId14"/>
    <p:sldId id="269" r:id="rId15"/>
    <p:sldId id="270" r:id="rId16"/>
    <p:sldId id="281" r:id="rId17"/>
    <p:sldId id="289" r:id="rId18"/>
    <p:sldId id="331" r:id="rId19"/>
    <p:sldId id="280" r:id="rId20"/>
    <p:sldId id="271" r:id="rId21"/>
    <p:sldId id="283" r:id="rId22"/>
    <p:sldId id="272" r:id="rId23"/>
    <p:sldId id="275" r:id="rId24"/>
    <p:sldId id="262" r:id="rId25"/>
    <p:sldId id="276" r:id="rId26"/>
    <p:sldId id="260" r:id="rId27"/>
    <p:sldId id="29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285" r:id="rId38"/>
    <p:sldId id="338" r:id="rId39"/>
    <p:sldId id="333" r:id="rId40"/>
    <p:sldId id="335" r:id="rId41"/>
    <p:sldId id="284" r:id="rId42"/>
    <p:sldId id="277" r:id="rId43"/>
    <p:sldId id="278" r:id="rId44"/>
    <p:sldId id="287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300" r:id="rId54"/>
    <p:sldId id="301" r:id="rId55"/>
    <p:sldId id="302" r:id="rId56"/>
    <p:sldId id="330" r:id="rId57"/>
    <p:sldId id="304" r:id="rId58"/>
    <p:sldId id="305" r:id="rId59"/>
    <p:sldId id="306" r:id="rId60"/>
    <p:sldId id="307" r:id="rId61"/>
    <p:sldId id="308" r:id="rId62"/>
    <p:sldId id="349" r:id="rId63"/>
    <p:sldId id="311" r:id="rId64"/>
    <p:sldId id="321" r:id="rId65"/>
    <p:sldId id="322" r:id="rId66"/>
    <p:sldId id="323" r:id="rId67"/>
    <p:sldId id="324" r:id="rId68"/>
    <p:sldId id="325" r:id="rId69"/>
    <p:sldId id="326" r:id="rId70"/>
    <p:sldId id="286" r:id="rId71"/>
    <p:sldId id="256" r:id="rId72"/>
    <p:sldId id="282" r:id="rId73"/>
    <p:sldId id="259" r:id="rId74"/>
    <p:sldId id="328" r:id="rId75"/>
    <p:sldId id="313" r:id="rId76"/>
    <p:sldId id="33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472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0096-D59D-4EF6-BF4E-DA7D29DA496B}" type="datetimeFigureOut">
              <a:rPr lang="en-US" smtClean="0"/>
              <a:pPr/>
              <a:t>7/3/2009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280A-E59B-4CC9-A52C-F5A6FEA5B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pbolvw.net/click-2102442-103563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botgo.net/wp-content/uploads/2007/03/isaspx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hyperlink" Target="http://images.google.com/imgres?imgurl=http://www.robotshop.ca/Images/robodyssey-esra-with-arms.jpg&amp;imgrefurl=http://www.robotshop.ca/Robodyssey-ESRA-II-Kit-wMini-SSC-II-and-VSA-3.html&amp;usg=__X56qQN_kwFtrA7VxXceRSJYrt5o=&amp;h=565&amp;w=400&amp;sz=58&amp;hl=en&amp;start=3&amp;um=1&amp;tbnid=ddxE2B-dnJOzCM:&amp;tbnh=134&amp;tbnw=95&amp;prev=/images?q=esra+robot&amp;hl=en&amp;sa=G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hyperlink" Target="http://images.google.com/imgres?imgurl=http://www.robodyssey.com/gallery/EarlyESRA/denial.jpg&amp;imgrefurl=http://www.robodyssey.com/gallery/EarlyESRA/Nindex.htm&amp;usg=__MjOKz8dk-rs2ci-tXLTWOSDhAic=&amp;h=427&amp;w=432&amp;sz=140&amp;hl=en&amp;start=5&amp;um=1&amp;tbnid=86DXH-Zr_5c8QM:&amp;tbnh=125&amp;tbnw=126&amp;prev=/images?q=esra+robot&amp;hl=en&amp;sa=G&amp;um=1" TargetMode="Externa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562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mechanical construction of robots with head, wheels and hands.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Rodney from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androidworld.com/ro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954"/>
            <a:ext cx="5484426" cy="688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http://www.androidworld.com/Sha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5346700" cy="695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androidworld.com/ralf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46060" cy="688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androidworld.com/feel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937"/>
            <a:ext cx="3505200" cy="692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androidworld.com/singh1_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4" y="0"/>
            <a:ext cx="51434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androidworld.com/CH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2" y="0"/>
            <a:ext cx="37144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robojrr.tripod.com/images/j211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www.androidworld.com/vinc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270500" cy="70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upper body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androidworld.com/Feiticeir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-136526"/>
            <a:ext cx="9326033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http://www.jsk.t.u-tokyo.ac.jp/research/rbr/gif/rbr_humanoidrobots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8914722" cy="668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androidworld.com/Feiticeira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androidworld.com/elekt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660900" cy="699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androidworld.com/joesbab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1"/>
            <a:ext cx="3460095" cy="672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androidworld.com/tinm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naganoHS.jpg (937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72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androidworld.com/Scarl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81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orone: Personal robotic secret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86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www.androidworld.com/nanof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58" y="-136525"/>
            <a:ext cx="7092041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media.ntvmsnbc.com/j/NTVMSNBC/Components/ArtAndPhoto-Fronts/Sections-StoryLevel/Teknoloji/Donan%C4%B1m%20ve%20Elektronik/robot1.bmp,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010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2590800" cy="1143000"/>
          </a:xfrm>
        </p:spPr>
        <p:txBody>
          <a:bodyPr/>
          <a:lstStyle/>
          <a:p>
            <a:r>
              <a:rPr lang="en-US" dirty="0" err="1" smtClean="0"/>
              <a:t>isobot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i-SOBOT Micro Humanoid Robo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867400" cy="670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www.androidworld.com/dro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10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Manoi">
            <a:hlinkClick r:id="rId2" tooltip="Mano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19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homepages.inf.ed.ac.uk/svijayak/research/humano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486275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www.abc.net.au/reslib/200801/r217044_846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79248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The new humanoid robot &quot;Twendy-one&quot;, developed by Japan's Waseda University professor Shigeki Sugano (behind robot), carries a tray for meal during a demonstration at Waseda's laboratory in Toky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957"/>
            <a:ext cx="8686800" cy="6930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cache.boston.com/universal/site_graphics/blogs/bigpicture/robots_03_04/r05_17159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9976" y="0"/>
            <a:ext cx="10349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enterprise-europe-network.ec.europa.eu/src/request/pictures/ro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7000" cy="674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www.ok4me2.net/wordpress/wp-content/uploads/image/ok8_31/image/ok9_13/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6476412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androidworld.com/joerush_ha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953000" cy="6839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Photo:&lt;!--###IMAGE_BRIEF###--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www.xarj.net/wp-content/uploads/2009/01/western-rob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8675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androidworld.com/maryanto_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androidworld.com/Jodi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270500" cy="70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androidworld.com/Simon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0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androidworld.com/Simon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androidworld.com/T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7300855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www.androidworld.com/nar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584700" cy="700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androidworld.com/twole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4527942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androidworld.com/eyebo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670300" cy="70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androidworld.com/Robb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49128"/>
            <a:ext cx="3746500" cy="6907128"/>
          </a:xfrm>
          <a:prstGeom prst="rect">
            <a:avLst/>
          </a:prstGeom>
          <a:noFill/>
        </p:spPr>
      </p:pic>
      <p:pic>
        <p:nvPicPr>
          <p:cNvPr id="51204" name="Picture 4" descr="http://www.androidworld.com/robby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0" cy="698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www.androidworld.com/withAi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4356100" cy="694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androidworld.com/msu_d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www.androidworld.com/MHart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27902" cy="6858000"/>
          </a:xfrm>
          <a:prstGeom prst="rect">
            <a:avLst/>
          </a:prstGeom>
          <a:noFill/>
        </p:spPr>
      </p:pic>
      <p:pic>
        <p:nvPicPr>
          <p:cNvPr id="53252" name="Picture 4" descr="http://www.androidworld.com/MHar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090" y="1"/>
            <a:ext cx="44729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androidworld.com/tite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270500" cy="70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androidworld.com/tite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270500" cy="70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www.androidworld.com/Silf2fro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594100" cy="7024832"/>
          </a:xfrm>
          <a:prstGeom prst="rect">
            <a:avLst/>
          </a:prstGeom>
          <a:noFill/>
        </p:spPr>
      </p:pic>
      <p:pic>
        <p:nvPicPr>
          <p:cNvPr id="58372" name="Picture 4" descr="http://www.androidworld.com/Silf2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927"/>
            <a:ext cx="3505200" cy="685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androidworld.com/olano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www.androidworld.com/olanofinge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ESRA robots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tbn0.google.com/images?q=tbn:ddxE2B-dnJOzCM:http://www.robotshop.ca/Images/robodyssey-esra-with-ar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4084320"/>
          </a:xfrm>
          <a:prstGeom prst="rect">
            <a:avLst/>
          </a:prstGeom>
          <a:noFill/>
        </p:spPr>
      </p:pic>
      <p:pic>
        <p:nvPicPr>
          <p:cNvPr id="62468" name="Picture 4" descr="http://www.robodyssey.com/gallery/EarlyESRA/ha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2704" y="0"/>
            <a:ext cx="3511296" cy="3657600"/>
          </a:xfrm>
          <a:prstGeom prst="rect">
            <a:avLst/>
          </a:prstGeom>
          <a:noFill/>
        </p:spPr>
      </p:pic>
      <p:pic>
        <p:nvPicPr>
          <p:cNvPr id="62470" name="Picture 6" descr="http://tbn3.google.com/images?q=tbn:86DXH-Zr_5c8QM:http://www.robodyssey.com/gallery/EarlyESRA/deni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909787"/>
            <a:ext cx="2971800" cy="2948214"/>
          </a:xfrm>
          <a:prstGeom prst="rect">
            <a:avLst/>
          </a:prstGeom>
          <a:noFill/>
        </p:spPr>
      </p:pic>
      <p:pic>
        <p:nvPicPr>
          <p:cNvPr id="62472" name="Picture 8" descr="http://www.robotshop.us/Images/big/en/robodyssey-esra-ki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 descr="http://www.robodyssey.com/gallery/ModESRA/ozzy1-20feb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5" name="Picture 3" descr="http://www.robodyssey.com/gallery/ModESRA/ozzy-alt_link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androidworld.com/nort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4783" cy="660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3" descr="http://www.robodyssey.com/gallery/ModESRA/ozzy-alt_link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868"/>
            <a:ext cx="6858000" cy="689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3" name="Picture 3" descr="http://www.robodyssey.com/gallery/ModESRA/ozzy-eye_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81"/>
            <a:ext cx="6477000" cy="687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liked robot in the whole world of Dr. Perkowski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english.people.com.cn/mediafile/200906/25/P20090625083817688131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9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 descr="http://english.people.com.cn/mediafile/200906/25/P200906250839112765528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11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english.people.com.cn/mediafile/200906/25/P200906250839352180624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7005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english.people.com.cn/mediafile/200906/25/P200906250839592696951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8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english.people.com.cn/mediafile/200906/25/P200906250840222178276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9200"/>
            <a:ext cx="9227127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http://english.people.com.cn/mediafile/200906/25/P200906250840475911245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3598"/>
            <a:ext cx="9144000" cy="599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http://english.people.com.cn/mediafile/200906/25/P20090625084115126912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686"/>
            <a:ext cx="4419600" cy="692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robonaut.jsc.nasa.gov/sub/images/rm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HEADS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obotsnob.com/pictures/tu24aeg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6946900" cy="694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androidworld.com/DrWat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6043102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IT’s Nexi: The overly emotional 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27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Humanoid 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11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anonymousradioshow.files.wordpress.com/2008/06/kensei-humanoid-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541" y="854075"/>
            <a:ext cx="9410541" cy="600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androidworld.com/max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3898900" cy="7068328"/>
          </a:xfrm>
          <a:prstGeom prst="rect">
            <a:avLst/>
          </a:prstGeom>
          <a:noFill/>
        </p:spPr>
      </p:pic>
      <p:pic>
        <p:nvPicPr>
          <p:cNvPr id="46084" name="Picture 4" descr="http://www.androidworld.com/rma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-58189"/>
            <a:ext cx="3962400" cy="691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entaur 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96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obot babysitters eye our yo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45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</Words>
  <Application>Microsoft Office PowerPoint</Application>
  <PresentationFormat>On-screen Show (4:3)</PresentationFormat>
  <Paragraphs>8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Rodney from UK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isobot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10</cp:revision>
  <dcterms:created xsi:type="dcterms:W3CDTF">2009-06-30T23:53:40Z</dcterms:created>
  <dcterms:modified xsi:type="dcterms:W3CDTF">2009-07-03T20:47:32Z</dcterms:modified>
</cp:coreProperties>
</file>